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60" r:id="rId4"/>
    <p:sldId id="257" r:id="rId5"/>
    <p:sldId id="269" r:id="rId6"/>
    <p:sldId id="264" r:id="rId7"/>
    <p:sldId id="263" r:id="rId8"/>
    <p:sldId id="259" r:id="rId9"/>
    <p:sldId id="268" r:id="rId10"/>
    <p:sldId id="261" r:id="rId11"/>
    <p:sldId id="270" r:id="rId12"/>
    <p:sldId id="271" r:id="rId13"/>
    <p:sldId id="274" r:id="rId14"/>
    <p:sldId id="272" r:id="rId15"/>
    <p:sldId id="273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3"/>
    <a:srgbClr val="627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C422F1-6CFA-4914-A203-DD8577B0280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908F07-D3D9-4488-B1FA-3DA6EC23D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6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386E-A76F-41EC-B319-0F1F42E7290D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5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D838-D7B2-4111-BC40-E33023A2C492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9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5E07-B8C8-42A3-932B-F8B2E610343C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7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AE87-CD34-41A2-9B69-FB0704D7C099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A7E5-5914-4939-AA63-58BA3885B2D4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0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5DC3-A320-4E63-B585-E66570D834B3}" type="datetime1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31FE-FF08-426A-A492-14A29EA51B89}" type="datetime1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B279-A993-4116-B4D0-2655B4B93294}" type="datetime1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DC5B-D69F-414B-82F3-4EDDF29C8309}" type="datetime1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6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C31B-CD56-4F9B-943E-4CC4F37C7826}" type="datetime1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4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27A7-B8AC-43C9-B944-5F9A828B723E}" type="datetime1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CE0A7-FA32-4118-93E9-B23CE949EB7D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FA0C-86FE-42B4-AF37-6194CF54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0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748734"/>
            <a:ext cx="543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Presented by: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Generation Go! Staff</a:t>
            </a:r>
            <a:endParaRPr lang="en-US" b="1" i="1" dirty="0">
              <a:solidFill>
                <a:schemeClr val="bg2">
                  <a:lumMod val="50000"/>
                </a:schemeClr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" y="161365"/>
            <a:ext cx="718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D73"/>
                </a:solidFill>
                <a:latin typeface="Myriad Pro Black Cond" panose="020B0806030403020204" pitchFamily="34" charset="0"/>
              </a:rPr>
              <a:t>CVUSD: WIOA Program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676"/>
            <a:ext cx="91440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419"/>
            <a:ext cx="9144000" cy="4385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74" y="51208"/>
            <a:ext cx="2340126" cy="18580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7ADB14B-5240-40EF-8916-4398E09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is what we can do for you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358537"/>
            <a:ext cx="7886700" cy="38803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We can assist you with completing your High School Diploma</a:t>
            </a:r>
          </a:p>
          <a:p>
            <a:r>
              <a:rPr lang="en-US" dirty="0"/>
              <a:t>We can assist you with getting your GED and help with the cost, we have a program on our Adult School Campus</a:t>
            </a:r>
          </a:p>
          <a:p>
            <a:r>
              <a:rPr lang="en-US" dirty="0"/>
              <a:t>We have counselors on site</a:t>
            </a:r>
          </a:p>
          <a:p>
            <a:r>
              <a:rPr lang="en-US" dirty="0"/>
              <a:t>We offer tutoring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b="1" smtClean="0">
                <a:solidFill>
                  <a:schemeClr val="tx2"/>
                </a:solidFill>
              </a:rPr>
              <a:t>10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24" y="157720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DCBE54-73D0-4A81-A6FF-71FFCC587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19" y="3649915"/>
            <a:ext cx="2648431" cy="19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B9B2F5-6EEB-4C82-B65C-A609EE01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6652"/>
            <a:ext cx="7886700" cy="72403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 Narrow" panose="020B0606020202030204" pitchFamily="34" charset="0"/>
                <a:cs typeface="Arial" panose="020B0604020202020204" pitchFamily="34" charset="0"/>
              </a:rPr>
              <a:t>GenerationGo!  Offers Paid Work Experience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90691"/>
            <a:ext cx="7886700" cy="391763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We work closely with employers in our community</a:t>
            </a:r>
          </a:p>
          <a:p>
            <a:pPr marL="0" indent="0">
              <a:buNone/>
            </a:pP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We have Youth currently working at:</a:t>
            </a:r>
          </a:p>
          <a:p>
            <a:r>
              <a:rPr lang="en-US" sz="2900" dirty="0">
                <a:latin typeface="Arial Narrow" panose="020B0606020202030204" pitchFamily="34" charset="0"/>
                <a:cs typeface="Arial" panose="020B0604020202020204" pitchFamily="34" charset="0"/>
              </a:rPr>
              <a:t>Chino Café</a:t>
            </a:r>
          </a:p>
          <a:p>
            <a:r>
              <a:rPr lang="en-US" sz="2900" dirty="0">
                <a:latin typeface="Arial Narrow" panose="020B0606020202030204" pitchFamily="34" charset="0"/>
                <a:cs typeface="Arial" panose="020B0604020202020204" pitchFamily="34" charset="0"/>
              </a:rPr>
              <a:t>Staples</a:t>
            </a:r>
          </a:p>
          <a:p>
            <a:r>
              <a:rPr lang="en-US" sz="2900" dirty="0">
                <a:latin typeface="Arial Narrow" panose="020B0606020202030204" pitchFamily="34" charset="0"/>
                <a:cs typeface="Arial" panose="020B0604020202020204" pitchFamily="34" charset="0"/>
              </a:rPr>
              <a:t>Smart and Final</a:t>
            </a:r>
          </a:p>
          <a:p>
            <a:r>
              <a:rPr lang="en-US" sz="2900" dirty="0">
                <a:latin typeface="Arial Narrow" panose="020B0606020202030204" pitchFamily="34" charset="0"/>
                <a:cs typeface="Arial" panose="020B0604020202020204" pitchFamily="34" charset="0"/>
              </a:rPr>
              <a:t>Petco</a:t>
            </a:r>
          </a:p>
          <a:p>
            <a:r>
              <a:rPr lang="en-US" sz="2900" dirty="0">
                <a:latin typeface="Arial Narrow" panose="020B0606020202030204" pitchFamily="34" charset="0"/>
                <a:cs typeface="Arial" panose="020B0604020202020204" pitchFamily="34" charset="0"/>
              </a:rPr>
              <a:t>International Hair Design</a:t>
            </a:r>
          </a:p>
          <a:p>
            <a:r>
              <a:rPr lang="en-US" sz="2900" dirty="0">
                <a:latin typeface="Arial Narrow" panose="020B0606020202030204" pitchFamily="34" charset="0"/>
                <a:cs typeface="Arial" panose="020B0604020202020204" pitchFamily="34" charset="0"/>
              </a:rPr>
              <a:t>Hussmann Corporation</a:t>
            </a:r>
          </a:p>
          <a:p>
            <a:r>
              <a:rPr lang="en-US" sz="2900" dirty="0">
                <a:latin typeface="Arial Narrow" panose="020B0606020202030204" pitchFamily="34" charset="0"/>
                <a:cs typeface="Arial" panose="020B0604020202020204" pitchFamily="34" charset="0"/>
              </a:rPr>
              <a:t>Three Way Thrift Store</a:t>
            </a:r>
          </a:p>
          <a:p>
            <a:r>
              <a:rPr lang="en-US" sz="2900" dirty="0">
                <a:latin typeface="Arial Narrow" panose="020B0606020202030204" pitchFamily="34" charset="0"/>
                <a:cs typeface="Arial" panose="020B0604020202020204" pitchFamily="34" charset="0"/>
              </a:rPr>
              <a:t>Marshalls Department Store</a:t>
            </a:r>
          </a:p>
          <a:p>
            <a:r>
              <a:rPr lang="en-US" sz="2900" dirty="0">
                <a:latin typeface="Arial Narrow" panose="020B0606020202030204" pitchFamily="34" charset="0"/>
                <a:cs typeface="Arial" panose="020B0604020202020204" pitchFamily="34" charset="0"/>
              </a:rPr>
              <a:t>TJ Maxx Department Store</a:t>
            </a:r>
          </a:p>
          <a:p>
            <a:r>
              <a:rPr lang="en-US" sz="2900" dirty="0">
                <a:latin typeface="Arial Narrow" panose="020B0606020202030204" pitchFamily="34" charset="0"/>
                <a:cs typeface="Arial" panose="020B0604020202020204" pitchFamily="34" charset="0"/>
              </a:rPr>
              <a:t>Chino Chamber of Commerce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b="1" smtClean="0">
                <a:solidFill>
                  <a:schemeClr val="tx2"/>
                </a:solidFill>
              </a:rPr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24" y="157720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</p:spTree>
    <p:extLst>
      <p:ext uri="{BB962C8B-B14F-4D97-AF65-F5344CB8AC3E}">
        <p14:creationId xmlns:p14="http://schemas.microsoft.com/office/powerpoint/2010/main" val="249134338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B9B2F5-6EEB-4C82-B65C-A609EE01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3440"/>
            <a:ext cx="7886700" cy="97218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Assistance to enroll in College or Advance Training programs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05847"/>
            <a:ext cx="7886700" cy="332830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We work closely with Chaffey College, Mt. Sac College,  Vocational and Career Schools</a:t>
            </a:r>
          </a:p>
          <a:p>
            <a:r>
              <a:rPr lang="en-US" dirty="0">
                <a:latin typeface="Arial Narrow" panose="020B0606020202030204" pitchFamily="34" charset="0"/>
              </a:rPr>
              <a:t>We will assist you with registration and enrollment</a:t>
            </a:r>
          </a:p>
          <a:p>
            <a:r>
              <a:rPr lang="en-US" dirty="0">
                <a:latin typeface="Arial Narrow" panose="020B0606020202030204" pitchFamily="34" charset="0"/>
              </a:rPr>
              <a:t>We will assist you with filling out your Financial Aid (FASFA)</a:t>
            </a:r>
          </a:p>
          <a:p>
            <a:r>
              <a:rPr lang="en-US" dirty="0">
                <a:latin typeface="Arial Narrow" panose="020B0606020202030204" pitchFamily="34" charset="0"/>
              </a:rPr>
              <a:t>We will reimburse you for college books, school supplies and college health fees</a:t>
            </a:r>
          </a:p>
          <a:p>
            <a:r>
              <a:rPr lang="en-US" dirty="0">
                <a:latin typeface="Arial Narrow" panose="020B0606020202030204" pitchFamily="34" charset="0"/>
              </a:rPr>
              <a:t>We will guide you to Programs on the college campuses that will offer you assistance that best fits your needs: EOPS, transitional assistance, Assess office, writing and math labs, etc.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b="1" smtClean="0">
                <a:solidFill>
                  <a:schemeClr val="tx2"/>
                </a:solidFill>
              </a:rPr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24" y="157720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</p:spTree>
    <p:extLst>
      <p:ext uri="{BB962C8B-B14F-4D97-AF65-F5344CB8AC3E}">
        <p14:creationId xmlns:p14="http://schemas.microsoft.com/office/powerpoint/2010/main" val="128341170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B9B2F5-6EEB-4C82-B65C-A609EE01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6023"/>
            <a:ext cx="7886700" cy="85466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We offer assistance enrolling you in courses in: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90691"/>
            <a:ext cx="7886700" cy="391763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Construction Trade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Health Care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Computer Health 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Transportation and Logistics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Office Occupations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Manufacturing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HVAC classes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EMT classes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Child Development Classes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b="1" smtClean="0">
                <a:solidFill>
                  <a:schemeClr val="tx2"/>
                </a:solidFill>
              </a:rPr>
              <a:t>13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24" y="157720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5B920679-FBE9-4E6A-90BA-46CCB756D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71" y="2024028"/>
            <a:ext cx="3842017" cy="28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8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B9B2F5-6EEB-4C82-B65C-A609EE01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6652"/>
            <a:ext cx="7886700" cy="7240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  <a:cs typeface="Arial" panose="020B0604020202020204" pitchFamily="34" charset="0"/>
              </a:rPr>
              <a:t>We have other services to offer you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90691"/>
            <a:ext cx="7886700" cy="39176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Bus passes or gas cards to help support transportation needs to and from school and employment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Help with work clothing or uniforms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Help with school supplies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Gift cards to purchase hygiene products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Gift cards to purchase interview outfits.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offer incentives for attending our workshops and completing your High School Diploma or receiving your GED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b="1" smtClean="0">
                <a:solidFill>
                  <a:schemeClr val="tx2"/>
                </a:solidFill>
              </a:rPr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24" y="157720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</p:spTree>
    <p:extLst>
      <p:ext uri="{BB962C8B-B14F-4D97-AF65-F5344CB8AC3E}">
        <p14:creationId xmlns:p14="http://schemas.microsoft.com/office/powerpoint/2010/main" val="34589027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7ADB14B-5240-40EF-8916-4398E090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851" y="845638"/>
            <a:ext cx="6594342" cy="1140823"/>
          </a:xfrm>
        </p:spPr>
        <p:txBody>
          <a:bodyPr>
            <a:normAutofit/>
          </a:bodyPr>
          <a:lstStyle/>
          <a:p>
            <a:r>
              <a:rPr lang="en-US" b="1" dirty="0"/>
              <a:t>Here is what you need to do: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9406" y="1864659"/>
            <a:ext cx="7886700" cy="3457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Meet with one of our Case Managers and see if you qualify for the </a:t>
            </a:r>
          </a:p>
          <a:p>
            <a:pPr marL="0" indent="0" algn="ctr">
              <a:buNone/>
            </a:pPr>
            <a:r>
              <a:rPr lang="en-US" sz="4000" dirty="0"/>
              <a:t>GenerationGo! Program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b="1" smtClean="0">
                <a:solidFill>
                  <a:schemeClr val="tx2"/>
                </a:solidFill>
              </a:rPr>
              <a:t>15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24" y="157720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583D5-3795-4D57-96B7-E3B0123F0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99" y="4246652"/>
            <a:ext cx="1735647" cy="13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25" y="828339"/>
            <a:ext cx="8670663" cy="862350"/>
          </a:xfrm>
        </p:spPr>
        <p:txBody>
          <a:bodyPr/>
          <a:lstStyle/>
          <a:p>
            <a:r>
              <a:rPr lang="en-US" b="1" dirty="0"/>
              <a:t>Generation Go! WIOA Program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7425" y="1825625"/>
            <a:ext cx="8670663" cy="384365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Chino Valley USD is partnering with San Bernardino County Workforce Development Department.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GenerationGo! is San Bernardino County’s exciting Workforce Innovation and Opportunity Act (WIOA) youth program.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424" y="157720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60688" y="153091"/>
            <a:ext cx="2057400" cy="365125"/>
          </a:xfrm>
        </p:spPr>
        <p:txBody>
          <a:bodyPr/>
          <a:lstStyle/>
          <a:p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4105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25" y="828339"/>
            <a:ext cx="8670663" cy="862350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Generation Go!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5912" y="1595105"/>
            <a:ext cx="8670663" cy="2531222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Arial Narrow" panose="020B0606020202030204" pitchFamily="34" charset="0"/>
              </a:rPr>
              <a:t>Through GenerationGO! the participant may be </a:t>
            </a:r>
            <a:r>
              <a:rPr lang="en-US" b="1" dirty="0">
                <a:latin typeface="Arial Narrow" panose="020B0606020202030204" pitchFamily="34" charset="0"/>
              </a:rPr>
              <a:t>eligible for free skills and career exploration, free one-on-one mentoring, free career training and education, paid work experience</a:t>
            </a:r>
            <a:r>
              <a:rPr lang="en-US" dirty="0">
                <a:latin typeface="Arial Narrow" panose="020B0606020202030204" pitchFamily="34" charset="0"/>
              </a:rPr>
              <a:t>, and many other free opportunities to prepare them for a lasting career.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424" y="157720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60688" y="153091"/>
            <a:ext cx="2057400" cy="365125"/>
          </a:xfrm>
        </p:spPr>
        <p:txBody>
          <a:bodyPr/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A38ADC93-5D34-4294-8BD3-B09F38B47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68" y="3868728"/>
            <a:ext cx="2494749" cy="18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0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Youth Eligibility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ED0DC5D-1634-436B-8D55-B283764D1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05" y="1759131"/>
            <a:ext cx="7886700" cy="991753"/>
          </a:xfrm>
        </p:spPr>
        <p:txBody>
          <a:bodyPr/>
          <a:lstStyle/>
          <a:p>
            <a:r>
              <a:rPr lang="en-US" sz="3200" dirty="0">
                <a:latin typeface="Arial Narrow" panose="020B0606020202030204" pitchFamily="34" charset="0"/>
              </a:rPr>
              <a:t>Participant must be between the ages of 17-24 years old</a:t>
            </a:r>
          </a:p>
          <a:p>
            <a:pPr marL="0" indent="0">
              <a:buNone/>
            </a:pP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424" y="157720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E93C3CB-11C4-4C96-A6FF-986E05EC8F84}"/>
              </a:ext>
            </a:extLst>
          </p:cNvPr>
          <p:cNvSpPr txBox="1">
            <a:spLocks/>
          </p:cNvSpPr>
          <p:nvPr/>
        </p:nvSpPr>
        <p:spPr>
          <a:xfrm>
            <a:off x="480605" y="2819326"/>
            <a:ext cx="7886700" cy="99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200" dirty="0">
                <a:latin typeface="Arial Narrow" panose="020B0606020202030204" pitchFamily="34" charset="0"/>
              </a:rPr>
              <a:t>Participant must be an out of school youth: not attending any secondary school or post secondary school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7F434763-D0C0-400D-92C4-91FBC4394B1D}"/>
              </a:ext>
            </a:extLst>
          </p:cNvPr>
          <p:cNvSpPr txBox="1">
            <a:spLocks/>
          </p:cNvSpPr>
          <p:nvPr/>
        </p:nvSpPr>
        <p:spPr>
          <a:xfrm>
            <a:off x="480605" y="4235961"/>
            <a:ext cx="7886700" cy="991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200" dirty="0">
                <a:latin typeface="Arial Narrow" panose="020B0606020202030204" pitchFamily="34" charset="0"/>
              </a:rPr>
              <a:t>Participant has one or more barriers as identified by the case managers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66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B9B2F5-6EEB-4C82-B65C-A609EE01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0526"/>
            <a:ext cx="7886700" cy="13846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Assistance with completing High School Diploma, GED or College registration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473234"/>
            <a:ext cx="7886700" cy="310025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sz="3800" dirty="0"/>
              <a:t>Assistance with cost of high school diploma or GED testing</a:t>
            </a:r>
          </a:p>
          <a:p>
            <a:r>
              <a:rPr lang="en-US" sz="3800" dirty="0"/>
              <a:t>Assistance with completing the FASFA</a:t>
            </a:r>
          </a:p>
          <a:p>
            <a:r>
              <a:rPr lang="en-US" sz="3800" dirty="0"/>
              <a:t>Assistance with registering for </a:t>
            </a:r>
            <a:r>
              <a:rPr lang="en-US" sz="4400" dirty="0"/>
              <a:t>College</a:t>
            </a:r>
          </a:p>
          <a:p>
            <a:r>
              <a:rPr lang="en-US" sz="3800" dirty="0"/>
              <a:t>Assistance with school supplies, extra cost for college books and health fees</a:t>
            </a:r>
          </a:p>
          <a:p>
            <a:r>
              <a:rPr lang="en-US" sz="3800" dirty="0"/>
              <a:t>Assistance with tutoring </a:t>
            </a:r>
          </a:p>
          <a:p>
            <a:r>
              <a:rPr lang="en-US" sz="3800" dirty="0"/>
              <a:t>We offer assistance with bus passes and gas cards for transportation to and from school and employment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424" y="157720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</p:spTree>
    <p:extLst>
      <p:ext uri="{BB962C8B-B14F-4D97-AF65-F5344CB8AC3E}">
        <p14:creationId xmlns:p14="http://schemas.microsoft.com/office/powerpoint/2010/main" val="430375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B9B2F5-6EEB-4C82-B65C-A609EE01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9063"/>
            <a:ext cx="7886700" cy="15327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GenerationGo! offers work experience, internships and career training with businesses in our community!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4351" y="2621279"/>
            <a:ext cx="4000500" cy="211618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latin typeface="Arial Narrow" panose="020B0606020202030204" pitchFamily="34" charset="0"/>
              </a:rPr>
              <a:t>Participants can receive 150- 200 hours paid work experience at $13.00 an hour.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DE5838-B9CB-456A-958B-A481D1F8E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204754"/>
            <a:ext cx="3886200" cy="1532708"/>
          </a:xfrm>
        </p:spPr>
        <p:txBody>
          <a:bodyPr>
            <a:normAutofit fontScale="32500" lnSpcReduction="20000"/>
          </a:bodyPr>
          <a:lstStyle/>
          <a:p>
            <a:r>
              <a:rPr lang="en-US" sz="9600" dirty="0">
                <a:latin typeface="Arial Narrow" panose="020B0606020202030204" pitchFamily="34" charset="0"/>
              </a:rPr>
              <a:t>Internships are available </a:t>
            </a:r>
          </a:p>
          <a:p>
            <a:r>
              <a:rPr lang="en-US" sz="9500" dirty="0">
                <a:latin typeface="Arial Narrow" panose="020B0606020202030204" pitchFamily="34" charset="0"/>
              </a:rPr>
              <a:t>Career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b="1" smtClean="0">
                <a:solidFill>
                  <a:schemeClr val="tx2"/>
                </a:solidFill>
              </a:rPr>
              <a:t>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24" y="157720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</p:spTree>
    <p:extLst>
      <p:ext uri="{BB962C8B-B14F-4D97-AF65-F5344CB8AC3E}">
        <p14:creationId xmlns:p14="http://schemas.microsoft.com/office/powerpoint/2010/main" val="4125909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blue shirt&#10;&#10;Description automatically generated">
            <a:extLst>
              <a:ext uri="{FF2B5EF4-FFF2-40B4-BE49-F238E27FC236}">
                <a16:creationId xmlns:a16="http://schemas.microsoft.com/office/drawing/2014/main" id="{C3C4C991-8C9A-4CDD-94A7-AC269F33B6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81" y="742110"/>
            <a:ext cx="6701838" cy="502637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2B9B2F5-6EEB-4C82-B65C-A609EE01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4399"/>
            <a:ext cx="7886700" cy="114953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We offer workforce training that includes: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2063930"/>
            <a:ext cx="3886200" cy="3021876"/>
          </a:xfrm>
        </p:spPr>
        <p:txBody>
          <a:bodyPr>
            <a:normAutofit/>
          </a:bodyPr>
          <a:lstStyle/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Career assessments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Resume and cover letter building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DE5838-B9CB-456A-958B-A481D1F8E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405110"/>
            <a:ext cx="3886200" cy="3089997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Preparation for interview techniques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How to dress for success </a:t>
            </a:r>
          </a:p>
          <a:p>
            <a:r>
              <a:rPr lang="en-US" dirty="0">
                <a:latin typeface="Arial Narrow" panose="020B0606020202030204" pitchFamily="34" charset="0"/>
              </a:rPr>
              <a:t>Workforce etiquette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b="1" smtClean="0">
                <a:solidFill>
                  <a:schemeClr val="tx2"/>
                </a:solidFill>
              </a:rPr>
              <a:t>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24" y="157720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</p:spTree>
    <p:extLst>
      <p:ext uri="{BB962C8B-B14F-4D97-AF65-F5344CB8AC3E}">
        <p14:creationId xmlns:p14="http://schemas.microsoft.com/office/powerpoint/2010/main" val="282483905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B9B2F5-6EEB-4C82-B65C-A609EE01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5960"/>
            <a:ext cx="7886700" cy="1724931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We offer classes in: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863634"/>
            <a:ext cx="3886200" cy="3352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Career Research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Financial Literacy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Sexual harassment in the workplace presented by Project Sister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Basic skills with our A-Game training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DE5838-B9CB-456A-958B-A481D1F8E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63633"/>
            <a:ext cx="3886200" cy="36314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Labor laws presented by the U.S. Department of Labor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H &amp; R Block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Mental Awareness “Ending the Silence” presented by District Nurse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On going life skill courses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b="1" smtClean="0">
                <a:solidFill>
                  <a:schemeClr val="tx2"/>
                </a:solidFill>
              </a:rPr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24" y="157720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</p:spTree>
    <p:extLst>
      <p:ext uri="{BB962C8B-B14F-4D97-AF65-F5344CB8AC3E}">
        <p14:creationId xmlns:p14="http://schemas.microsoft.com/office/powerpoint/2010/main" val="47967787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B9B2F5-6EEB-4C82-B65C-A609EE01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5657"/>
            <a:ext cx="7886700" cy="8534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GenerationGo! has 2 offices in the District to serve you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Alternative Ed Center</a:t>
            </a:r>
          </a:p>
          <a:p>
            <a:pPr marL="0" indent="0">
              <a:buNone/>
            </a:pPr>
            <a:r>
              <a:rPr lang="en-US" dirty="0"/>
              <a:t>15650 Pipeline Ave  Room 11</a:t>
            </a:r>
          </a:p>
          <a:p>
            <a:pPr marL="0" indent="0">
              <a:buNone/>
            </a:pPr>
            <a:r>
              <a:rPr lang="en-US" dirty="0"/>
              <a:t>Chino Hills, Ca  91709</a:t>
            </a:r>
          </a:p>
          <a:p>
            <a:pPr marL="0" indent="0">
              <a:buNone/>
            </a:pPr>
            <a:r>
              <a:rPr lang="en-US" dirty="0"/>
              <a:t>909-628-1202</a:t>
            </a:r>
          </a:p>
          <a:p>
            <a:pPr marL="0" indent="0">
              <a:buNone/>
            </a:pPr>
            <a:r>
              <a:rPr lang="en-US" dirty="0"/>
              <a:t> ext. 5311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ADB660-E6B1-4569-8308-B112C4DE8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216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Adult School </a:t>
            </a:r>
          </a:p>
          <a:p>
            <a:pPr marL="0" indent="0">
              <a:buNone/>
            </a:pPr>
            <a:r>
              <a:rPr lang="en-US" dirty="0"/>
              <a:t>	12970 Third Street</a:t>
            </a:r>
          </a:p>
          <a:p>
            <a:pPr marL="0" indent="0">
              <a:buNone/>
            </a:pPr>
            <a:r>
              <a:rPr lang="en-US" dirty="0"/>
              <a:t> 	Room B</a:t>
            </a:r>
          </a:p>
          <a:p>
            <a:pPr marL="0" indent="0">
              <a:buNone/>
            </a:pPr>
            <a:r>
              <a:rPr lang="en-US" dirty="0"/>
              <a:t>	Chino, Ca 91710</a:t>
            </a:r>
          </a:p>
          <a:p>
            <a:pPr marL="0" indent="0">
              <a:buNone/>
            </a:pPr>
            <a:r>
              <a:rPr lang="en-US" dirty="0"/>
              <a:t>	909-628-1201 	ext.8929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A0C-86FE-42B4-AF37-6194CF549C5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668" y="136524"/>
            <a:ext cx="8670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yriad Pro Cond" panose="020B0506030403020204" pitchFamily="34" charset="0"/>
              </a:rPr>
              <a:t>Strengthen San Bernardino County’s Future Workforce</a:t>
            </a:r>
          </a:p>
        </p:txBody>
      </p:sp>
    </p:spTree>
    <p:extLst>
      <p:ext uri="{BB962C8B-B14F-4D97-AF65-F5344CB8AC3E}">
        <p14:creationId xmlns:p14="http://schemas.microsoft.com/office/powerpoint/2010/main" val="188050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  <p:bldP spid="9" grpId="0" uiExpan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779</Words>
  <Application>Microsoft Office PowerPoint</Application>
  <PresentationFormat>On-screen Show (4:3)</PresentationFormat>
  <Paragraphs>139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Myriad Pro Black Cond</vt:lpstr>
      <vt:lpstr>Myriad Pro Cond</vt:lpstr>
      <vt:lpstr>Wingdings</vt:lpstr>
      <vt:lpstr>Office Theme</vt:lpstr>
      <vt:lpstr>PowerPoint Presentation</vt:lpstr>
      <vt:lpstr>Generation Go! WIOA Program </vt:lpstr>
      <vt:lpstr>Generation Go!</vt:lpstr>
      <vt:lpstr> Youth Eligibility </vt:lpstr>
      <vt:lpstr>Assistance with completing High School Diploma, GED or College registration</vt:lpstr>
      <vt:lpstr>GenerationGo! offers work experience, internships and career training with businesses in our community! </vt:lpstr>
      <vt:lpstr>We offer workforce training that includes:</vt:lpstr>
      <vt:lpstr>We offer classes in:</vt:lpstr>
      <vt:lpstr>GenerationGo! has 2 offices in the District to serve you  </vt:lpstr>
      <vt:lpstr>Here is what we can do for you</vt:lpstr>
      <vt:lpstr>GenerationGo!  Offers Paid Work Experience</vt:lpstr>
      <vt:lpstr>Assistance to enroll in College or Advance Training programs</vt:lpstr>
      <vt:lpstr>We offer assistance enrolling you in courses in: </vt:lpstr>
      <vt:lpstr>We have other services to offer you</vt:lpstr>
      <vt:lpstr>Here is what you need to do:</vt:lpstr>
    </vt:vector>
  </TitlesOfParts>
  <Company>San Bernardino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Pamilar, Emeree</dc:creator>
  <cp:lastModifiedBy>McMahon, Anne</cp:lastModifiedBy>
  <cp:revision>68</cp:revision>
  <cp:lastPrinted>2019-05-07T23:08:49Z</cp:lastPrinted>
  <dcterms:created xsi:type="dcterms:W3CDTF">2018-04-19T20:31:42Z</dcterms:created>
  <dcterms:modified xsi:type="dcterms:W3CDTF">2020-03-09T15:52:50Z</dcterms:modified>
</cp:coreProperties>
</file>